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 varScale="1">
        <p:scale>
          <a:sx n="53" d="100"/>
          <a:sy n="53" d="100"/>
        </p:scale>
        <p:origin x="79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6/9/22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6/9/22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6/9/22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6/9/22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6/9/22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6/9/22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Custom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Nadia Kennar</cp:lastModifiedBy>
  <cp:revision>1</cp:revision>
  <dcterms:created xsi:type="dcterms:W3CDTF">2011-01-21T15:00:27Z</dcterms:created>
  <dcterms:modified xsi:type="dcterms:W3CDTF">2022-06-09T09:59:17Z</dcterms:modified>
</cp:coreProperties>
</file>